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02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BCD90-E6D1-4450-965E-6EE455E438BE}" type="datetimeFigureOut">
              <a:rPr lang="en-US" smtClean="0"/>
              <a:t>10/23/2012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178DA-EF00-4BCA-9042-6ED9553E144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BCD90-E6D1-4450-965E-6EE455E438BE}" type="datetimeFigureOut">
              <a:rPr lang="en-US" smtClean="0"/>
              <a:t>10/23/2012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178DA-EF00-4BCA-9042-6ED9553E14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BCD90-E6D1-4450-965E-6EE455E438BE}" type="datetimeFigureOut">
              <a:rPr lang="en-US" smtClean="0"/>
              <a:t>10/23/2012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178DA-EF00-4BCA-9042-6ED9553E14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BCD90-E6D1-4450-965E-6EE455E438BE}" type="datetimeFigureOut">
              <a:rPr lang="en-US" smtClean="0"/>
              <a:t>10/23/2012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178DA-EF00-4BCA-9042-6ED9553E144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BCD90-E6D1-4450-965E-6EE455E438BE}" type="datetimeFigureOut">
              <a:rPr lang="en-US" smtClean="0"/>
              <a:t>10/23/2012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178DA-EF00-4BCA-9042-6ED9553E14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BCD90-E6D1-4450-965E-6EE455E438BE}" type="datetimeFigureOut">
              <a:rPr lang="en-US" smtClean="0"/>
              <a:t>10/23/2012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178DA-EF00-4BCA-9042-6ED9553E144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BCD90-E6D1-4450-965E-6EE455E438BE}" type="datetimeFigureOut">
              <a:rPr lang="en-US" smtClean="0"/>
              <a:t>10/23/2012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178DA-EF00-4BCA-9042-6ED9553E144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BCD90-E6D1-4450-965E-6EE455E438BE}" type="datetimeFigureOut">
              <a:rPr lang="en-US" smtClean="0"/>
              <a:t>10/23/2012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178DA-EF00-4BCA-9042-6ED9553E14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BCD90-E6D1-4450-965E-6EE455E438BE}" type="datetimeFigureOut">
              <a:rPr lang="en-US" smtClean="0"/>
              <a:t>10/23/2012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178DA-EF00-4BCA-9042-6ED9553E14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BCD90-E6D1-4450-965E-6EE455E438BE}" type="datetimeFigureOut">
              <a:rPr lang="en-US" smtClean="0"/>
              <a:t>10/23/2012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178DA-EF00-4BCA-9042-6ED9553E14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BCD90-E6D1-4450-965E-6EE455E438BE}" type="datetimeFigureOut">
              <a:rPr lang="en-US" smtClean="0"/>
              <a:t>10/23/2012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178DA-EF00-4BCA-9042-6ED9553E144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1FBCD90-E6D1-4450-965E-6EE455E438BE}" type="datetimeFigureOut">
              <a:rPr lang="en-US" smtClean="0"/>
              <a:t>10/23/2012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D0178DA-EF00-4BCA-9042-6ED9553E144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animoto.com/play/L1VM4NF2DIWSTiNHPqvCkg?utm_content=main_link" TargetMode="External"/><Relationship Id="rId2" Type="http://schemas.openxmlformats.org/officeDocument/2006/relationships/hyperlink" Target="http://animoto.com/play/nv5fLBvJ94m0Dqsj6WLUi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nimoto.com/play/ytR3HtTTJcLledKURd8rFg?utm_content=main_link" TargetMode="External"/><Relationship Id="rId5" Type="http://schemas.openxmlformats.org/officeDocument/2006/relationships/hyperlink" Target="http://animoto.com/play/3l1mjdDgqTL6Tn0DzuHX3g" TargetMode="External"/><Relationship Id="rId4" Type="http://schemas.openxmlformats.org/officeDocument/2006/relationships/hyperlink" Target="http://animoto.com/play/bin02iTXqK7OGvppIqZfTw?utm_content=main_link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24400"/>
            <a:ext cx="6400800" cy="1752600"/>
          </a:xfrm>
        </p:spPr>
        <p:txBody>
          <a:bodyPr/>
          <a:lstStyle/>
          <a:p>
            <a:r>
              <a:rPr lang="en-US" dirty="0" smtClean="0"/>
              <a:t>Stephanie Flaherty and Beth </a:t>
            </a:r>
            <a:r>
              <a:rPr lang="en-US" dirty="0" err="1" smtClean="0"/>
              <a:t>Knafelc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LBSC</a:t>
            </a:r>
            <a:r>
              <a:rPr lang="en-US" dirty="0" smtClean="0"/>
              <a:t> 642</a:t>
            </a:r>
          </a:p>
          <a:p>
            <a:r>
              <a:rPr lang="en-US" dirty="0" smtClean="0"/>
              <a:t>Fall 2012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990600"/>
            <a:ext cx="6934200" cy="2057400"/>
          </a:xfrm>
        </p:spPr>
        <p:txBody>
          <a:bodyPr/>
          <a:lstStyle/>
          <a:p>
            <a:r>
              <a:rPr lang="en-US" dirty="0" smtClean="0"/>
              <a:t>Having Fun in the Classroom with …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3078480"/>
            <a:ext cx="4484914" cy="1064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213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5105400"/>
            <a:ext cx="6512511" cy="1143000"/>
          </a:xfrm>
        </p:spPr>
        <p:txBody>
          <a:bodyPr/>
          <a:lstStyle/>
          <a:p>
            <a:r>
              <a:rPr lang="en-US" dirty="0" err="1" smtClean="0"/>
              <a:t>Animoto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381000"/>
            <a:ext cx="8610600" cy="4419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Free, web-based tool</a:t>
            </a:r>
          </a:p>
          <a:p>
            <a:r>
              <a:rPr lang="en-US" dirty="0" smtClean="0"/>
              <a:t>Create beautiful videos using your own pictures</a:t>
            </a:r>
          </a:p>
          <a:p>
            <a:pPr lvl="1"/>
            <a:r>
              <a:rPr lang="en-US" dirty="0" smtClean="0"/>
              <a:t>Import from Facebook, Flickr, </a:t>
            </a:r>
            <a:r>
              <a:rPr lang="en-US" dirty="0" err="1" smtClean="0"/>
              <a:t>Picassa</a:t>
            </a:r>
            <a:r>
              <a:rPr lang="en-US" dirty="0" smtClean="0"/>
              <a:t> and </a:t>
            </a:r>
            <a:r>
              <a:rPr lang="en-US" dirty="0" err="1" smtClean="0"/>
              <a:t>Instagram</a:t>
            </a:r>
            <a:r>
              <a:rPr lang="en-US" dirty="0" smtClean="0"/>
              <a:t> as well as your own drives</a:t>
            </a:r>
          </a:p>
          <a:p>
            <a:r>
              <a:rPr lang="en-US" dirty="0" smtClean="0"/>
              <a:t>Select your own music background for the video</a:t>
            </a:r>
          </a:p>
          <a:p>
            <a:pPr lvl="1"/>
            <a:r>
              <a:rPr lang="en-US" dirty="0" smtClean="0"/>
              <a:t>Choose from their free library or upload your own mp3 file</a:t>
            </a:r>
          </a:p>
          <a:p>
            <a:r>
              <a:rPr lang="en-US" dirty="0" smtClean="0"/>
              <a:t>Can imbed video clips</a:t>
            </a:r>
          </a:p>
          <a:p>
            <a:pPr lvl="1"/>
            <a:r>
              <a:rPr lang="en-US" dirty="0" smtClean="0"/>
              <a:t>Your own or from </a:t>
            </a:r>
            <a:r>
              <a:rPr lang="en-US" dirty="0" err="1" smtClean="0"/>
              <a:t>Youtube</a:t>
            </a:r>
            <a:endParaRPr lang="en-US" dirty="0" smtClean="0"/>
          </a:p>
          <a:p>
            <a:r>
              <a:rPr lang="en-US" dirty="0" smtClean="0"/>
              <a:t>Save it and share it </a:t>
            </a:r>
          </a:p>
          <a:p>
            <a:pPr lvl="1"/>
            <a:r>
              <a:rPr lang="en-US" dirty="0" smtClean="0"/>
              <a:t>Facebook, Twitter, </a:t>
            </a:r>
            <a:r>
              <a:rPr lang="en-US" dirty="0" err="1" smtClean="0"/>
              <a:t>Youtube</a:t>
            </a:r>
            <a:r>
              <a:rPr lang="en-US" dirty="0" smtClean="0"/>
              <a:t>, email, iPhone, </a:t>
            </a:r>
            <a:r>
              <a:rPr lang="en-US" dirty="0" err="1" smtClean="0"/>
              <a:t>Pinterest</a:t>
            </a:r>
            <a:endParaRPr lang="en-US" dirty="0" smtClean="0"/>
          </a:p>
          <a:p>
            <a:pPr lvl="1"/>
            <a:r>
              <a:rPr lang="en-US" dirty="0" smtClean="0"/>
              <a:t>Save it to DVD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8548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372168"/>
            <a:ext cx="7696200" cy="1571432"/>
          </a:xfrm>
        </p:spPr>
        <p:txBody>
          <a:bodyPr/>
          <a:lstStyle/>
          <a:p>
            <a:r>
              <a:rPr lang="en-US" dirty="0" smtClean="0"/>
              <a:t>Why Use </a:t>
            </a:r>
            <a:r>
              <a:rPr lang="en-US" dirty="0" err="1" smtClean="0"/>
              <a:t>Animoto</a:t>
            </a:r>
            <a:r>
              <a:rPr lang="en-US" dirty="0" smtClean="0"/>
              <a:t> in your class?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239000" cy="3535680"/>
          </a:xfrm>
        </p:spPr>
        <p:txBody>
          <a:bodyPr/>
          <a:lstStyle/>
          <a:p>
            <a:r>
              <a:rPr lang="en-US" dirty="0" smtClean="0"/>
              <a:t>First, because it’s fun! </a:t>
            </a:r>
            <a:endParaRPr lang="en-US" dirty="0"/>
          </a:p>
          <a:p>
            <a:r>
              <a:rPr lang="en-US" dirty="0"/>
              <a:t>Allows you to create more interesting ways to present material</a:t>
            </a:r>
          </a:p>
          <a:p>
            <a:r>
              <a:rPr lang="en-US" dirty="0" smtClean="0"/>
              <a:t>Engage students with visual material</a:t>
            </a:r>
          </a:p>
          <a:p>
            <a:pPr lvl="1"/>
            <a:r>
              <a:rPr lang="en-US" dirty="0" smtClean="0"/>
              <a:t>Stimulate their thinking</a:t>
            </a:r>
          </a:p>
          <a:p>
            <a:r>
              <a:rPr lang="en-US" dirty="0" smtClean="0"/>
              <a:t>Allow students </a:t>
            </a:r>
            <a:r>
              <a:rPr lang="en-US" dirty="0"/>
              <a:t>to be creative with assignments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5764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</a:t>
            </a:r>
            <a:r>
              <a:rPr lang="en-US" dirty="0" err="1" smtClean="0"/>
              <a:t>Animoto</a:t>
            </a:r>
            <a:r>
              <a:rPr lang="en-US" dirty="0" smtClean="0"/>
              <a:t> videos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endParaRPr lang="en-US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Pollution by Derrick and Eric</a:t>
            </a:r>
            <a:endParaRPr lang="en-US" dirty="0" smtClean="0">
              <a:hlinkClick r:id="rId3"/>
            </a:endParaRPr>
          </a:p>
          <a:p>
            <a:r>
              <a:rPr lang="en-US" dirty="0" smtClean="0">
                <a:hlinkClick r:id="rId4"/>
              </a:rPr>
              <a:t>Japan by Isaiah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RF poem interpretation by Jennifer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India by Cesar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71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53000"/>
            <a:ext cx="7848600" cy="1143000"/>
          </a:xfrm>
        </p:spPr>
        <p:txBody>
          <a:bodyPr/>
          <a:lstStyle/>
          <a:p>
            <a:r>
              <a:rPr lang="en-US" dirty="0" smtClean="0"/>
              <a:t>Situations and students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4400" y="731520"/>
            <a:ext cx="7391400" cy="422148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Alphabet flash cards for Kindergarten</a:t>
            </a:r>
          </a:p>
          <a:p>
            <a:r>
              <a:rPr lang="en-US" dirty="0" smtClean="0"/>
              <a:t>Counting or other math flash cards</a:t>
            </a:r>
          </a:p>
          <a:p>
            <a:r>
              <a:rPr lang="en-US" dirty="0" smtClean="0"/>
              <a:t>Introduce a math concept or any concept! (ALL grades)</a:t>
            </a:r>
          </a:p>
          <a:p>
            <a:r>
              <a:rPr lang="en-US" dirty="0" smtClean="0"/>
              <a:t>Student processes: document steps in completing a science project</a:t>
            </a:r>
          </a:p>
          <a:p>
            <a:r>
              <a:rPr lang="en-US" dirty="0" smtClean="0"/>
              <a:t>Personal timeline (Grade 1)</a:t>
            </a:r>
          </a:p>
          <a:p>
            <a:r>
              <a:rPr lang="en-US" dirty="0" smtClean="0"/>
              <a:t>Country Research (Grade 7/8)</a:t>
            </a:r>
          </a:p>
          <a:p>
            <a:r>
              <a:rPr lang="en-US" dirty="0" smtClean="0"/>
              <a:t>Interpret poetry (Grade 6)</a:t>
            </a:r>
          </a:p>
          <a:p>
            <a:r>
              <a:rPr lang="en-US" dirty="0" smtClean="0"/>
              <a:t>Present problem and solutions</a:t>
            </a:r>
          </a:p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endParaRPr lang="en-US" dirty="0"/>
          </a:p>
          <a:p>
            <a:r>
              <a:rPr lang="en-US" dirty="0" smtClean="0"/>
              <a:t>All ages! All grades! Lots of ideas for all units! </a:t>
            </a:r>
          </a:p>
          <a:p>
            <a:r>
              <a:rPr lang="en-US" dirty="0" smtClean="0"/>
              <a:t>Be creative!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98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5715000"/>
            <a:ext cx="7391400" cy="56216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to create a 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152400"/>
            <a:ext cx="86106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Create an account!</a:t>
            </a:r>
          </a:p>
          <a:p>
            <a:pPr lvl="1"/>
            <a:r>
              <a:rPr lang="en-US" dirty="0" smtClean="0"/>
              <a:t>It’s free to anyone</a:t>
            </a:r>
          </a:p>
          <a:p>
            <a:pPr lvl="2"/>
            <a:r>
              <a:rPr lang="en-US" dirty="0" smtClean="0"/>
              <a:t>30 second time limit for free account</a:t>
            </a:r>
          </a:p>
          <a:p>
            <a:pPr lvl="1"/>
            <a:r>
              <a:rPr lang="en-US" dirty="0" smtClean="0"/>
              <a:t>Longer videos and still FREE with an educational/teacher account</a:t>
            </a:r>
          </a:p>
          <a:p>
            <a:pPr lvl="2"/>
            <a:r>
              <a:rPr lang="en-US" dirty="0" smtClean="0"/>
              <a:t>Use your educational email address to sign up (I used my </a:t>
            </a:r>
            <a:r>
              <a:rPr lang="en-US" dirty="0" err="1" smtClean="0"/>
              <a:t>UMD</a:t>
            </a:r>
            <a:r>
              <a:rPr lang="en-US" dirty="0" smtClean="0"/>
              <a:t> address.)</a:t>
            </a:r>
          </a:p>
          <a:p>
            <a:pPr lvl="2"/>
            <a:r>
              <a:rPr lang="en-US" dirty="0" smtClean="0"/>
              <a:t>No 30 second time limit!</a:t>
            </a:r>
            <a:endParaRPr lang="en-US" dirty="0"/>
          </a:p>
          <a:p>
            <a:r>
              <a:rPr lang="en-US" dirty="0" smtClean="0"/>
              <a:t>Choose a style.</a:t>
            </a:r>
          </a:p>
          <a:p>
            <a:pPr lvl="1"/>
            <a:r>
              <a:rPr lang="en-US" dirty="0" smtClean="0"/>
              <a:t>Some are available only for “Pro” accounts</a:t>
            </a:r>
          </a:p>
          <a:p>
            <a:r>
              <a:rPr lang="en-US" dirty="0" smtClean="0"/>
              <a:t>Choose your Images.</a:t>
            </a:r>
          </a:p>
          <a:p>
            <a:r>
              <a:rPr lang="en-US" dirty="0" smtClean="0"/>
              <a:t>Add text.</a:t>
            </a:r>
          </a:p>
          <a:p>
            <a:r>
              <a:rPr lang="en-US" dirty="0" smtClean="0"/>
              <a:t>Choose your background music.</a:t>
            </a:r>
          </a:p>
          <a:p>
            <a:r>
              <a:rPr lang="en-US" dirty="0" smtClean="0"/>
              <a:t>Save it!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65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Demonstration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4489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Create an </a:t>
            </a:r>
            <a:r>
              <a:rPr lang="en-US" dirty="0" err="1" smtClean="0"/>
              <a:t>animoto</a:t>
            </a:r>
            <a:r>
              <a:rPr lang="en-US" dirty="0" smtClean="0"/>
              <a:t> account</a:t>
            </a:r>
          </a:p>
          <a:p>
            <a:r>
              <a:rPr lang="en-US" dirty="0" smtClean="0"/>
              <a:t>Create a video </a:t>
            </a:r>
          </a:p>
          <a:p>
            <a:pPr lvl="1"/>
            <a:r>
              <a:rPr lang="en-US" dirty="0"/>
              <a:t>Y</a:t>
            </a:r>
            <a:r>
              <a:rPr lang="en-US" dirty="0" smtClean="0"/>
              <a:t>ou would use to introduce a topic or</a:t>
            </a:r>
          </a:p>
          <a:p>
            <a:pPr lvl="1"/>
            <a:r>
              <a:rPr lang="en-US" dirty="0" smtClean="0"/>
              <a:t>Celebrate student success or</a:t>
            </a:r>
          </a:p>
          <a:p>
            <a:pPr lvl="1"/>
            <a:r>
              <a:rPr lang="en-US" dirty="0" smtClean="0"/>
              <a:t>Use to teach a unit or concept (math?)</a:t>
            </a:r>
          </a:p>
          <a:p>
            <a:r>
              <a:rPr lang="en-US" dirty="0" smtClean="0"/>
              <a:t>Post to Twitter</a:t>
            </a:r>
          </a:p>
          <a:p>
            <a:r>
              <a:rPr lang="en-US" dirty="0" smtClean="0"/>
              <a:t>Fill out the survey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0458711"/>
      </p:ext>
    </p:extLst>
  </p:cSld>
  <p:clrMapOvr>
    <a:masterClrMapping/>
  </p:clrMapOvr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1671</TotalTime>
  <Words>339</Words>
  <Application>Microsoft Office PowerPoint</Application>
  <PresentationFormat>On-screen Show (4:3)</PresentationFormat>
  <Paragraphs>63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Slipstream</vt:lpstr>
      <vt:lpstr>Having Fun in the Classroom with … </vt:lpstr>
      <vt:lpstr>Animoto </vt:lpstr>
      <vt:lpstr>Why Use Animoto in your class?</vt:lpstr>
      <vt:lpstr>Examples of Animoto videos</vt:lpstr>
      <vt:lpstr>Situations and students</vt:lpstr>
      <vt:lpstr>How to create a video</vt:lpstr>
      <vt:lpstr>Demonstration</vt:lpstr>
      <vt:lpstr>Assignment</vt:lpstr>
    </vt:vector>
  </TitlesOfParts>
  <Company>MCPS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Administrator</cp:lastModifiedBy>
  <cp:revision>21</cp:revision>
  <dcterms:created xsi:type="dcterms:W3CDTF">2012-10-14T00:13:06Z</dcterms:created>
  <dcterms:modified xsi:type="dcterms:W3CDTF">2012-10-23T14:55:32Z</dcterms:modified>
</cp:coreProperties>
</file>